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9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21913-9B7E-35BD-B94D-6ECABB653A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6F2990-3D9B-E38F-D323-E1EFAC522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9BFE0-7B98-7C36-1AB6-7F3F9E0C6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7086-927F-4E63-BEAE-9D433979D092}" type="datetimeFigureOut">
              <a:rPr lang="en-US" smtClean="0"/>
              <a:t>2026-07-13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4A9B7-CCFF-67C9-1932-EBF9E4E62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370C66-ACB1-AA52-EAA1-2EFF3F9B1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672C7-A6AC-449C-B315-6F03E3A3A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783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2992F-9585-A29B-FBE8-F7D4A851C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ED3E37-B6CA-DAA3-C86C-9DE581D304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8AF52-575E-AA23-75FF-6A05EDB1E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7086-927F-4E63-BEAE-9D433979D092}" type="datetimeFigureOut">
              <a:rPr lang="en-US" smtClean="0"/>
              <a:t>2026-07-13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FBEA84-8479-7FE1-C463-3CBB8FFCE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B3DCE-CDD4-706A-8DCB-8EA866542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672C7-A6AC-449C-B315-6F03E3A3A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51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D6CA4C-CA4B-3C0D-C530-B63E0DDF11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298611-C83F-2FF1-8CD9-BB2B2F7EA3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9E87D-FDC0-BCCF-BA88-A57AB756D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7086-927F-4E63-BEAE-9D433979D092}" type="datetimeFigureOut">
              <a:rPr lang="en-US" smtClean="0"/>
              <a:t>2026-07-13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B21EB2-AFA0-0FE7-4B83-691B077AD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99E115-7C6D-81ED-9F14-AF906311D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672C7-A6AC-449C-B315-6F03E3A3A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444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2E698-3481-CBBE-2F81-272092BA5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218A4-87D8-2FB1-E3DA-A4241E6D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38CC5-A770-05C7-C0C2-394593A51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7086-927F-4E63-BEAE-9D433979D092}" type="datetimeFigureOut">
              <a:rPr lang="en-US" smtClean="0"/>
              <a:t>2026-07-13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113F3-3AF6-1D42-9121-C69FD8328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7BD7A-4975-A21A-2D29-61028ECD7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672C7-A6AC-449C-B315-6F03E3A3A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526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2CB5F-19E6-4040-0216-F8C285D5C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8573A3-8671-B0DA-375B-62C47D7697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AF016-AA01-6384-3CDB-3FC5359F2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7086-927F-4E63-BEAE-9D433979D092}" type="datetimeFigureOut">
              <a:rPr lang="en-US" smtClean="0"/>
              <a:t>2026-07-13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A48C9-B8D4-B690-3853-372E27F7F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C36805-0D39-6B89-D314-9246F1314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672C7-A6AC-449C-B315-6F03E3A3A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4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5A3B0-7942-8BDE-5C7B-E3524F92C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6FD4D-6183-B23B-08B9-54089D1BBD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386BB3-CA36-5E7B-7D8B-BB6C4E298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59B3B6-22CE-1814-1545-3BB4F2086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7086-927F-4E63-BEAE-9D433979D092}" type="datetimeFigureOut">
              <a:rPr lang="en-US" smtClean="0"/>
              <a:t>2026-07-13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34868-4A58-FDF3-9460-9C61D7E40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E770C9-7409-04A8-8FBC-45914CAB0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672C7-A6AC-449C-B315-6F03E3A3A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47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DFF46-685F-32FF-0DC9-CFC08D527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07DC51-CDA0-991C-7CAB-3F326962B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8D44B-1665-FE05-E5E2-02FA34D08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433301-87D4-B89F-7C55-BE9DE63E6E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14CEB5-A124-55F1-97C5-62185DEDB0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3A1561-74E9-A449-D29B-BEC49ABB9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7086-927F-4E63-BEAE-9D433979D092}" type="datetimeFigureOut">
              <a:rPr lang="en-US" smtClean="0"/>
              <a:t>2026-07-13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9E62A6-7ABA-A790-51EC-EA2F1000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D5F919-A6E4-45C2-A2FA-55E1CE83C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672C7-A6AC-449C-B315-6F03E3A3A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10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652D1-BA86-E665-1A78-724AC9FE7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AC0BB2-457A-BEE8-665C-F842C1788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7086-927F-4E63-BEAE-9D433979D092}" type="datetimeFigureOut">
              <a:rPr lang="en-US" smtClean="0"/>
              <a:t>2026-07-13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E47DAD-31B4-F269-31E0-3B0960A53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CAD636-405D-2AC2-7729-71C4D883B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672C7-A6AC-449C-B315-6F03E3A3A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40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36E06C-D7D9-A7BF-33CB-CED4270EC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7086-927F-4E63-BEAE-9D433979D092}" type="datetimeFigureOut">
              <a:rPr lang="en-US" smtClean="0"/>
              <a:t>2026-07-13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D1A1D1-F8E1-45CE-2679-E96C89F2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7F0F38-F122-86A6-7ED1-A85D85164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672C7-A6AC-449C-B315-6F03E3A3A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54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D682C-0835-FCAC-96F9-A25B991D0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B6C12-3215-524E-2599-4824753EF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FE0F3D-A968-7751-438E-9D7E3DC7C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6CCB3B-88C0-C52A-EF39-DA2F52D15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7086-927F-4E63-BEAE-9D433979D092}" type="datetimeFigureOut">
              <a:rPr lang="en-US" smtClean="0"/>
              <a:t>2026-07-13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B1CE1-F520-1797-9A09-DFB95820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D378F5-95D6-8644-5996-8714B5486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672C7-A6AC-449C-B315-6F03E3A3A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5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F09EC-680B-63F6-3390-A11EC65E9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779763-6369-E261-FD83-032A238D32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65E1F1-3B44-7413-F1CA-6312EAF1E9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F2D19-88B3-090C-A403-3310A492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7086-927F-4E63-BEAE-9D433979D092}" type="datetimeFigureOut">
              <a:rPr lang="en-US" smtClean="0"/>
              <a:t>2026-07-13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4DE8E7-77EF-39C8-D8B5-A679E0B6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854A7-7831-372E-DFBC-0A34038C7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672C7-A6AC-449C-B315-6F03E3A3A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608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88FCA7-81BF-17D9-53D9-95398FD22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ACD2DF-0523-F484-B0C3-F49D08CAB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C1DAC1-5291-4BEF-8502-54BD51BEB0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AC7086-927F-4E63-BEAE-9D433979D092}" type="datetimeFigureOut">
              <a:rPr lang="en-US" smtClean="0"/>
              <a:t>2026-07-13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93673-A42D-E0D8-F111-13D38705DD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D5390-5161-E203-A054-6F719624F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5672C7-A6AC-449C-B315-6F03E3A3A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71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BC78D3E-75E6-30D6-2BD2-073AFE13C20D}"/>
              </a:ext>
            </a:extLst>
          </p:cNvPr>
          <p:cNvSpPr txBox="1">
            <a:spLocks/>
          </p:cNvSpPr>
          <p:nvPr/>
        </p:nvSpPr>
        <p:spPr>
          <a:xfrm>
            <a:off x="1565097" y="3265371"/>
            <a:ext cx="9061806" cy="35926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noProof="0" dirty="0">
                <a:solidFill>
                  <a:schemeClr val="bg1"/>
                </a:solidFill>
              </a:rPr>
              <a:t>EO Virtual Constellation: Call For Interest Submission</a:t>
            </a:r>
            <a:br>
              <a:rPr lang="en-US" sz="5000" b="1" noProof="0" dirty="0">
                <a:solidFill>
                  <a:schemeClr val="bg1"/>
                </a:solidFill>
              </a:rPr>
            </a:br>
            <a:endParaRPr lang="en-US" sz="5000" b="1" noProof="0" dirty="0">
              <a:solidFill>
                <a:schemeClr val="bg1"/>
              </a:solidFill>
            </a:endParaRPr>
          </a:p>
        </p:txBody>
      </p:sp>
      <p:pic>
        <p:nvPicPr>
          <p:cNvPr id="8" name="Espace réservé du contenu 3" descr="Satellite orbiting Earth with data streams representing Earth Observation technology and global collaboration">
            <a:extLst>
              <a:ext uri="{FF2B5EF4-FFF2-40B4-BE49-F238E27FC236}">
                <a16:creationId xmlns:a16="http://schemas.microsoft.com/office/drawing/2014/main" id="{FA8B4567-3524-0401-B210-DE4BF1981F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440" r="5822" b="-1"/>
          <a:stretch>
            <a:fillRect/>
          </a:stretch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05242EEC-D06B-AEC8-2486-54B8D1A013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7497" y="3417771"/>
            <a:ext cx="9061806" cy="3592629"/>
          </a:xfrm>
        </p:spPr>
        <p:txBody>
          <a:bodyPr anchor="b">
            <a:normAutofit/>
          </a:bodyPr>
          <a:lstStyle/>
          <a:p>
            <a:pPr algn="l"/>
            <a:r>
              <a:rPr lang="en-US" sz="5000" b="1" noProof="0" dirty="0">
                <a:solidFill>
                  <a:schemeClr val="bg1"/>
                </a:solidFill>
                <a:latin typeface="Neue Haas Grotesk Text Pro" panose="020B0504020202020204" pitchFamily="34" charset="0"/>
              </a:rPr>
              <a:t>EO Virtual Constellation: Call For Interest Submission</a:t>
            </a:r>
            <a:br>
              <a:rPr lang="en-US" sz="5000" b="1" noProof="0" dirty="0">
                <a:solidFill>
                  <a:schemeClr val="bg1"/>
                </a:solidFill>
                <a:latin typeface="Neue Haas Grotesk Text Pro" panose="020B0504020202020204" pitchFamily="34" charset="0"/>
              </a:rPr>
            </a:br>
            <a:endParaRPr lang="en-US" sz="5000" b="1" noProof="0" dirty="0">
              <a:solidFill>
                <a:schemeClr val="bg1"/>
              </a:solidFill>
              <a:latin typeface="Neue Haas Grotesk Tex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24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CC9B0D52-C7E5-4AE7-04D9-BEADAE7C4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</p:spPr>
        <p:txBody>
          <a:bodyPr>
            <a:normAutofit/>
          </a:bodyPr>
          <a:lstStyle/>
          <a:p>
            <a:r>
              <a:rPr lang="en-US" sz="3600" b="1" noProof="0" dirty="0">
                <a:latin typeface="Neue Haas Grotesk Text Pro" panose="020B0504020202020204" pitchFamily="34" charset="0"/>
              </a:rPr>
              <a:t>Entity Overview: Introducing the Organization</a:t>
            </a:r>
            <a:endParaRPr lang="en-GB" sz="3600" b="1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73292CB2-1ACB-E363-4D69-82AEEE55F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10653579" cy="4593828"/>
          </a:xfrm>
        </p:spPr>
        <p:txBody>
          <a:bodyPr>
            <a:normAutofit/>
          </a:bodyPr>
          <a:lstStyle/>
          <a:p>
            <a:r>
              <a:rPr lang="en-US" sz="2000" noProof="0" dirty="0">
                <a:latin typeface="Neue Haas Grotesk Text Pro" panose="020B0504020202020204" pitchFamily="34" charset="0"/>
              </a:rPr>
              <a:t>Organization Background</a:t>
            </a:r>
          </a:p>
          <a:p>
            <a:endParaRPr lang="en-US" sz="2000" noProof="0" dirty="0">
              <a:latin typeface="Neue Haas Grotesk Text Pro" panose="020B0504020202020204" pitchFamily="34" charset="0"/>
            </a:endParaRPr>
          </a:p>
          <a:p>
            <a:r>
              <a:rPr lang="en-US" sz="2000" noProof="0" dirty="0">
                <a:latin typeface="Neue Haas Grotesk Text Pro" panose="020B0504020202020204" pitchFamily="34" charset="0"/>
              </a:rPr>
              <a:t>Mission and Expertise</a:t>
            </a:r>
          </a:p>
          <a:p>
            <a:endParaRPr lang="en-US" sz="2000" noProof="0" dirty="0">
              <a:latin typeface="Neue Haas Grotesk Text Pro" panose="020B0504020202020204" pitchFamily="34" charset="0"/>
            </a:endParaRPr>
          </a:p>
          <a:p>
            <a:r>
              <a:rPr lang="en-US" sz="2000" noProof="0" dirty="0">
                <a:latin typeface="Neue Haas Grotesk Text Pro" panose="020B0504020202020204" pitchFamily="34" charset="0"/>
              </a:rPr>
              <a:t>Nationality</a:t>
            </a:r>
          </a:p>
          <a:p>
            <a:endParaRPr lang="en-US" sz="2000" noProof="0" dirty="0">
              <a:latin typeface="Neue Haas Grotesk Text Pro" panose="020B0504020202020204" pitchFamily="34" charset="0"/>
            </a:endParaRPr>
          </a:p>
          <a:p>
            <a:r>
              <a:rPr lang="en-US" sz="2000" noProof="0" dirty="0">
                <a:latin typeface="Neue Haas Grotesk Text Pro" panose="020B0504020202020204" pitchFamily="34" charset="0"/>
              </a:rPr>
              <a:t>Contact information</a:t>
            </a:r>
          </a:p>
          <a:p>
            <a:endParaRPr lang="en-US" sz="2000" noProof="0" dirty="0">
              <a:latin typeface="Neue Haas Grotesk Text Pro" panose="020B0504020202020204" pitchFamily="34" charset="0"/>
            </a:endParaRPr>
          </a:p>
          <a:p>
            <a:endParaRPr lang="en-US" sz="2000" noProof="0" dirty="0">
              <a:latin typeface="Neue Haas Grotesk Tex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067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0F3C55B9-8F6B-561B-BA49-9C4D1B20F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</p:spPr>
        <p:txBody>
          <a:bodyPr>
            <a:normAutofit/>
          </a:bodyPr>
          <a:lstStyle/>
          <a:p>
            <a:r>
              <a:rPr lang="en-US" sz="3600" b="1" noProof="0" dirty="0">
                <a:latin typeface="Neue Haas Grotesk Text Pro" panose="020B0504020202020204" pitchFamily="34" charset="0"/>
              </a:rPr>
              <a:t>Relevant Assets: Technical Capabilities &amp; Contributions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050E285D-1C8E-0F50-D669-5F0FBEDE0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10653579" cy="4593828"/>
          </a:xfrm>
        </p:spPr>
        <p:txBody>
          <a:bodyPr>
            <a:normAutofit/>
          </a:bodyPr>
          <a:lstStyle/>
          <a:p>
            <a:r>
              <a:rPr lang="en-US" sz="2000" noProof="0" dirty="0">
                <a:latin typeface="Neue Haas Grotesk Text Pro" panose="020B0504020202020204" pitchFamily="34" charset="0"/>
              </a:rPr>
              <a:t>Description(s) and capability(</a:t>
            </a:r>
            <a:r>
              <a:rPr lang="en-US" sz="2000" noProof="0" dirty="0" err="1">
                <a:latin typeface="Neue Haas Grotesk Text Pro" panose="020B0504020202020204" pitchFamily="34" charset="0"/>
              </a:rPr>
              <a:t>ies</a:t>
            </a:r>
            <a:r>
              <a:rPr lang="en-US" sz="2000" noProof="0" dirty="0">
                <a:latin typeface="Neue Haas Grotesk Text Pro" panose="020B0504020202020204" pitchFamily="34" charset="0"/>
              </a:rPr>
              <a:t>) of the asset(s) that are relevant for the call of interest.</a:t>
            </a:r>
          </a:p>
          <a:p>
            <a:endParaRPr lang="en-US" sz="2000" noProof="0" dirty="0">
              <a:latin typeface="Neue Haas Grotesk Text Pro" panose="020B0504020202020204" pitchFamily="34" charset="0"/>
            </a:endParaRPr>
          </a:p>
          <a:p>
            <a:r>
              <a:rPr lang="en-US" sz="2000" noProof="0" dirty="0">
                <a:latin typeface="Neue Haas Grotesk Text Pro" panose="020B0504020202020204" pitchFamily="34" charset="0"/>
              </a:rPr>
              <a:t>TRL of the asset(s)</a:t>
            </a:r>
          </a:p>
          <a:p>
            <a:endParaRPr lang="en-US" sz="2000" noProof="0" dirty="0">
              <a:latin typeface="Neue Haas Grotesk Text Pro" panose="020B0504020202020204" pitchFamily="34" charset="0"/>
            </a:endParaRPr>
          </a:p>
          <a:p>
            <a:r>
              <a:rPr lang="en-US" sz="2000" noProof="0" dirty="0">
                <a:latin typeface="Neue Haas Grotesk Text Pro" panose="020B0504020202020204" pitchFamily="34" charset="0"/>
              </a:rPr>
              <a:t>Operational Status</a:t>
            </a:r>
          </a:p>
          <a:p>
            <a:endParaRPr lang="en-US" sz="2000" noProof="0" dirty="0">
              <a:latin typeface="Neue Haas Grotesk Tex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448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FBBA0DF-7C69-D406-2413-FED1A41F3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</p:spPr>
        <p:txBody>
          <a:bodyPr>
            <a:normAutofit/>
          </a:bodyPr>
          <a:lstStyle/>
          <a:p>
            <a:r>
              <a:rPr lang="en-GB" sz="3600" b="1" noProof="0" dirty="0">
                <a:latin typeface="Neue Haas Grotesk Text Pro" panose="020B0504020202020204" pitchFamily="34" charset="0"/>
              </a:rPr>
              <a:t>Toward integration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6B078808-BB58-DCE0-0658-63519EA02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10653579" cy="4593828"/>
          </a:xfrm>
        </p:spPr>
        <p:txBody>
          <a:bodyPr>
            <a:normAutofit/>
          </a:bodyPr>
          <a:lstStyle/>
          <a:p>
            <a:r>
              <a:rPr lang="en-GB" sz="2000" noProof="0" dirty="0">
                <a:latin typeface="Neue Haas Grotesk Text Pro" panose="020B0504020202020204" pitchFamily="34" charset="0"/>
              </a:rPr>
              <a:t>Data Exchange Protocols</a:t>
            </a:r>
          </a:p>
          <a:p>
            <a:endParaRPr lang="en-GB" sz="2000" dirty="0">
              <a:latin typeface="Neue Haas Grotesk Text Pro" panose="020B0504020202020204" pitchFamily="34" charset="0"/>
            </a:endParaRPr>
          </a:p>
          <a:p>
            <a:r>
              <a:rPr lang="en-GB" sz="2000" noProof="0" dirty="0">
                <a:latin typeface="Neue Haas Grotesk Text Pro" panose="020B0504020202020204" pitchFamily="34" charset="0"/>
              </a:rPr>
              <a:t>Interface</a:t>
            </a:r>
            <a:r>
              <a:rPr lang="en-GB" sz="2000" dirty="0">
                <a:latin typeface="Neue Haas Grotesk Text Pro" panose="020B0504020202020204" pitchFamily="34" charset="0"/>
              </a:rPr>
              <a:t>(s) with the asset</a:t>
            </a:r>
          </a:p>
          <a:p>
            <a:endParaRPr lang="en-GB" sz="2000" noProof="0" dirty="0">
              <a:latin typeface="Neue Haas Grotesk Text Pro" panose="020B0504020202020204" pitchFamily="34" charset="0"/>
            </a:endParaRPr>
          </a:p>
          <a:p>
            <a:r>
              <a:rPr lang="en-GB" sz="2000" noProof="0" dirty="0">
                <a:latin typeface="Neue Haas Grotesk Text Pro" panose="020B0504020202020204" pitchFamily="34" charset="0"/>
              </a:rPr>
              <a:t>Operational Workflow</a:t>
            </a:r>
          </a:p>
          <a:p>
            <a:endParaRPr lang="en-GB" sz="2000" noProof="0" dirty="0">
              <a:latin typeface="Neue Haas Grotesk Text Pro" panose="020B0504020202020204" pitchFamily="34" charset="0"/>
            </a:endParaRPr>
          </a:p>
          <a:p>
            <a:r>
              <a:rPr lang="en-GB" sz="2000" dirty="0">
                <a:latin typeface="Neue Haas Grotesk Text Pro" panose="020B0504020202020204" pitchFamily="34" charset="0"/>
              </a:rPr>
              <a:t>System Compatibility and requirements (if in scope)</a:t>
            </a:r>
          </a:p>
          <a:p>
            <a:endParaRPr lang="en-GB" sz="2000" noProof="0" dirty="0">
              <a:latin typeface="Neue Haas Grotesk Tex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443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10513188-C3CF-B417-8E45-2CE379DEE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Neue Haas Grotesk Text Pro" panose="020B0504020202020204" pitchFamily="34" charset="0"/>
              </a:rPr>
              <a:t>Closing summary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707B8499-C243-9DDC-54C6-0E6E86869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10653579" cy="4593828"/>
          </a:xfrm>
        </p:spPr>
        <p:txBody>
          <a:bodyPr>
            <a:normAutofit/>
          </a:bodyPr>
          <a:lstStyle/>
          <a:p>
            <a:r>
              <a:rPr lang="en-GB" sz="2000" dirty="0">
                <a:latin typeface="Neue Haas Grotesk Text Pro" panose="020B0504020202020204" pitchFamily="34" charset="0"/>
              </a:rPr>
              <a:t>Summary of Value</a:t>
            </a:r>
          </a:p>
          <a:p>
            <a:endParaRPr lang="en-GB" sz="2000" dirty="0">
              <a:latin typeface="Neue Haas Grotesk Text Pro" panose="020B0504020202020204" pitchFamily="34" charset="0"/>
            </a:endParaRPr>
          </a:p>
          <a:p>
            <a:r>
              <a:rPr lang="en-GB" sz="2000" dirty="0">
                <a:latin typeface="Neue Haas Grotesk Text Pro" panose="020B0504020202020204" pitchFamily="34" charset="0"/>
              </a:rPr>
              <a:t>Expected Impact</a:t>
            </a:r>
          </a:p>
          <a:p>
            <a:endParaRPr lang="en-GB" sz="2000" b="1" dirty="0">
              <a:latin typeface="Neue Haas Grotesk Tex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477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Satellite orbiting Earth with data streams representing Earth Observation technology and global collaboration">
            <a:extLst>
              <a:ext uri="{FF2B5EF4-FFF2-40B4-BE49-F238E27FC236}">
                <a16:creationId xmlns:a16="http://schemas.microsoft.com/office/drawing/2014/main" id="{3450DFF7-DC5C-BC5E-5D96-F9F705E2DC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440" r="5822" b="-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47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102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Neue Haas Grotesk Text Pro</vt:lpstr>
      <vt:lpstr>Office Theme</vt:lpstr>
      <vt:lpstr>EO Virtual Constellation: Call For Interest Submission </vt:lpstr>
      <vt:lpstr>Entity Overview: Introducing the Organization</vt:lpstr>
      <vt:lpstr>Relevant Assets: Technical Capabilities &amp; Contributions</vt:lpstr>
      <vt:lpstr>Toward integration</vt:lpstr>
      <vt:lpstr>Closing summary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STANCIOI Nicu</dc:creator>
  <cp:lastModifiedBy>STANCIOI Nicu</cp:lastModifiedBy>
  <cp:revision>3</cp:revision>
  <dcterms:created xsi:type="dcterms:W3CDTF">2026-07-13T08:48:02Z</dcterms:created>
  <dcterms:modified xsi:type="dcterms:W3CDTF">2026-07-13T09:00:51Z</dcterms:modified>
</cp:coreProperties>
</file>